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84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3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5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2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2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5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2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5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8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4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1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D4C14-4860-4470-B2CA-B14758C90060}" type="datetimeFigureOut">
              <a:rPr lang="en-US" smtClean="0"/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0B400-4FC3-4856-92F6-D4A1B32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3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Small Engine Parts I.D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Small Engines Parts\Brake and Stop Swit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E:\Small Engines Parts\Valve Spr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592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Valve Spring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168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E:\Small Engines Parts\Valve Tapp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099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Valve Tappet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667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E:\Small Engines Parts\Val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420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44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Brake and Stop Switch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9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Small Engines Parts\Breather Assembl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0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Breather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2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Small Engines Parts\Breather Gask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Breather Gasket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Small Engines Parts\Breather Tu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Breather 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 descr="E:\Small Engines Parts\Camshaf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9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Camshaft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6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Small Engines Parts\Air Cleaner Foam Fil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Small Engines Parts\Carburetor Diaphrag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Carburetor Diaphragm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3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Small Engines Parts\Carburet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Carburetor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Small Engines Parts\Compression R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Compression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 descr="E:\Small Engines Parts\Connecting Rod C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0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Connecting rod 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E:\Small Engines Parts\Connecting Rod Scr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7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Connecting Rod Screw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Air Cleaner Foam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E:\Small Engines Parts\Connecting Ro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Connecting Rod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:\Small Engines Parts\Control Brack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Control Bracket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:\Small Engines Parts\Crankcase Gask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Crankcase Gasket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:\Small Engines Parts\Crankshaf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Crankshaft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E:\Small Engines Parts\Cylinder Assembl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Cylinder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6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E:\Small Engines Parts\Air Clean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E:\Small Engines Parts\Cylinder Head Gask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Cylinder Head Gasket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E:\Small Engines Parts\Cylinder Head Scr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86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Cylinder Head Screw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17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E:\Small Engines Parts\Cylinder He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51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Cylinder 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E:\Small Engines Parts\Dipsti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67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Dipstick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18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E:\Small Engines Parts\Engine Sum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89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Engine Sump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3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Air Cleaner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E:\Small Engines Parts\Flywheel K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8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Flywheel 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26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E:\Small Engines Parts\Flywhe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65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Flywheel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204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E:\Small Engines Parts\Fuel Tank C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86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Fuel tank 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72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E:\Small Engines Parts\Fuel Tan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968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Fuel Tank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315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E:\Small Engines Parts\Governor Bla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12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Governor blade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28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Small Engines Parts\Air Vane Lin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E:\Small Engines Parts\Governor Spr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14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Governor spring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742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E:\Small Engines Parts\Gromm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297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grommet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26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E:\Small Engines Parts\Intake Manifold O Ring Se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32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Intake manifold O ring seal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45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E:\Small Engines Parts\Intake Manifol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311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Intake Manifold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805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E:\Small Engines Parts\Magneto Arma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4637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Magneto Armature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8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Air Vane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E:\Small Engines Parts\Muffl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63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Muffler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091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E:\Small Engines Parts\Oil Drain Plu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430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Oil Drain Plug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62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E:\Small Engines Parts\Oil R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184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Oil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467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E:\Small Engines Parts\Oil Se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366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Oil Seal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682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E:\Small Engines Parts\Oil Sling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447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Oil Slinger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Small Engines Parts\Blower Hous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E:\Small Engines Parts\Piston P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882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Piston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267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E:\Small Engines Parts\Pist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18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Piston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71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E:\Small Engines Parts\Pulley Spring Assembly Spr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977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Pulley spring assembly spring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460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E:\Small Engines Parts\Rope Starter and Gri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947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Rope Starter and Grip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876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E:\Small Engines Parts\Rotating Scre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3733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Rotating Screen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6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Blower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E:\Small Engines Parts\Spark Plu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4289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Spark Plug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688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E:\Small Engines Parts\Sump Scr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1031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Sump Screw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032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E:\Small Engines Parts\Throttle Shaft and Val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887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Throttle Shaft and 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908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E:\Small Engines Parts\Timing Gre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675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Timing Gear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635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E:\Small Engines Parts\Valve Retain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910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Valve Retainer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51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119</Words>
  <Application>Microsoft Office PowerPoint</Application>
  <PresentationFormat>On-screen Show (4:3)</PresentationFormat>
  <Paragraphs>53</Paragraphs>
  <Slides>105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Office Theme</vt:lpstr>
      <vt:lpstr>Small Engine Parts I.D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Engine Parts I.D</dc:title>
  <dc:creator>Kirkham</dc:creator>
  <cp:lastModifiedBy>Kirkham</cp:lastModifiedBy>
  <cp:revision>3</cp:revision>
  <dcterms:created xsi:type="dcterms:W3CDTF">2013-06-20T16:09:46Z</dcterms:created>
  <dcterms:modified xsi:type="dcterms:W3CDTF">2013-06-20T16:31:49Z</dcterms:modified>
</cp:coreProperties>
</file>